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3" r:id="rId5"/>
    <p:sldId id="269" r:id="rId6"/>
    <p:sldId id="268" r:id="rId7"/>
    <p:sldId id="262" r:id="rId8"/>
    <p:sldId id="267" r:id="rId9"/>
    <p:sldId id="264" r:id="rId10"/>
    <p:sldId id="270" r:id="rId11"/>
    <p:sldId id="271" r:id="rId12"/>
    <p:sldId id="272" r:id="rId13"/>
    <p:sldId id="279" r:id="rId14"/>
    <p:sldId id="293" r:id="rId15"/>
    <p:sldId id="294" r:id="rId16"/>
    <p:sldId id="276" r:id="rId17"/>
    <p:sldId id="277" r:id="rId18"/>
    <p:sldId id="266" r:id="rId19"/>
    <p:sldId id="286" r:id="rId20"/>
    <p:sldId id="278" r:id="rId21"/>
    <p:sldId id="265" r:id="rId22"/>
    <p:sldId id="281" r:id="rId23"/>
    <p:sldId id="282" r:id="rId24"/>
    <p:sldId id="283" r:id="rId25"/>
    <p:sldId id="280" r:id="rId26"/>
    <p:sldId id="287" r:id="rId27"/>
    <p:sldId id="284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33850-5FEA-4EE4-974A-4C7EE63BCE1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E808-DBF5-45B7-A080-2212DDDA3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571612"/>
            <a:ext cx="6000792" cy="64294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Федеральный закон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285992"/>
            <a:ext cx="7786742" cy="135732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«Об образовании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в Российской Федерации»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4572008"/>
            <a:ext cx="5715040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6977"/>
            <a:ext cx="8786874" cy="656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polunina_tl\Desktop\доклады МО\Доклад Министра образования и науки Челябинской области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  <p:pic>
        <p:nvPicPr>
          <p:cNvPr id="41987" name="Picture 3" descr="C:\Users\polunina_tl\Desktop\доклады МО\Доклад Министра образования и науки Челябинской области\Слайд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898377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02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908831" cy="638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46805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260648"/>
            <a:ext cx="549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Наименование образовательной организации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1000108"/>
            <a:ext cx="766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Наименование образовательных организаций</a:t>
            </a:r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00107"/>
            <a:ext cx="8858312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87154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571744"/>
            <a:ext cx="87154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7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24"/>
            <a:ext cx="9144000" cy="683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622"/>
            <a:ext cx="9144000" cy="683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8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polunina_tl\Desktop\доклады МО\Доклад Министра образования и науки Челябинской области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381328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polunina_tl\Desktop\доклады МО\Доклад Министра образования и науки Челябинской области\Слайд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49080"/>
          </a:xfrm>
          <a:prstGeom prst="rect">
            <a:avLst/>
          </a:prstGeom>
          <a:noFill/>
        </p:spPr>
      </p:pic>
      <p:pic>
        <p:nvPicPr>
          <p:cNvPr id="5" name="Picture 2" descr="C:\Users\polunina_tl\Desktop\доклады МО\Доклад Министра образования и науки Челябинской области\Слайд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454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4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9144000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76" y="1428736"/>
            <a:ext cx="890538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572560" cy="64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643998" cy="65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60648"/>
            <a:ext cx="83582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9144000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89644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6F9FC"/>
                </a:solidFill>
              </a:rPr>
              <a:t>Основные понятия, используемые в настоящем Федеральном законе</a:t>
            </a:r>
            <a:endParaRPr lang="ru-RU" sz="2400" b="1" dirty="0">
              <a:solidFill>
                <a:srgbClr val="F6F9F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124744"/>
            <a:ext cx="9144000" cy="5376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55" y="1844824"/>
            <a:ext cx="8947941" cy="408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422" y="285728"/>
            <a:ext cx="83215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28604"/>
            <a:ext cx="86972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solidFill>
                  <a:srgbClr val="F6F9FC"/>
                </a:solidFill>
              </a:rPr>
              <a:t>Основные понятия, используемые в настоящем Федеральном законе</a:t>
            </a:r>
            <a:endParaRPr lang="ru-RU" sz="1900" b="1" dirty="0">
              <a:solidFill>
                <a:srgbClr val="F6F9F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60648"/>
            <a:ext cx="83582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9144000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21429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6F9FC"/>
                </a:solidFill>
              </a:rPr>
              <a:t>Основные понятия, используемые в настоящем Федеральном законе</a:t>
            </a:r>
            <a:endParaRPr lang="ru-RU" sz="2400" b="1" dirty="0">
              <a:solidFill>
                <a:srgbClr val="F6F9FC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1571612"/>
            <a:ext cx="8143932" cy="4429156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1538" y="1714488"/>
            <a:ext cx="700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 smtClean="0"/>
              <a:t>НОВЫЕ ПОНЯТИЯ: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Присмотр и уход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Качество образования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Организации осуществляющие образовательную деятельность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Конфликт интересов педагогических работников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Виды образования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Уровень образования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Обучающийся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Инклюзивное образование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69</Words>
  <Application>Microsoft Office PowerPoint</Application>
  <PresentationFormat>Экран (4:3)</PresentationFormat>
  <Paragraphs>19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2013-11-27T12:10:17Z</dcterms:created>
  <dcterms:modified xsi:type="dcterms:W3CDTF">2013-12-02T12:02:30Z</dcterms:modified>
</cp:coreProperties>
</file>